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6858000" cy="9144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FFA"/>
    <a:srgbClr val="467A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-1560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EC2214-5209-4850-80C9-F95F85EFF7A5}" type="datetimeFigureOut">
              <a:rPr lang="ru-RU" smtClean="0"/>
              <a:t>03.04.2024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003425" y="744538"/>
            <a:ext cx="27908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3440F8-7C69-4985-A7F7-69C0F0AFCE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93004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003425" y="744538"/>
            <a:ext cx="2790825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3440F8-7C69-4985-A7F7-69C0F0AFCEF8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84515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03.04.2024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03.04.2024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9056" y="1356405"/>
            <a:ext cx="6098957" cy="1740743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/>
            </a:r>
            <a:br>
              <a:rPr lang="ru-RU" sz="2400" b="1" dirty="0" smtClean="0">
                <a:solidFill>
                  <a:srgbClr val="FF0000"/>
                </a:solidFill>
                <a:latin typeface="Calibri" panose="020F0502020204030204" pitchFamily="34" charset="0"/>
              </a:rPr>
            </a:br>
            <a:r>
              <a:rPr lang="ru-RU" sz="2000" b="1" dirty="0" smtClean="0">
                <a:solidFill>
                  <a:schemeClr val="tx2"/>
                </a:solidFill>
              </a:rPr>
              <a:t>ЧТОБЫ ЗНАТЬ НОВОЕ О НАЛОГАХ ИЗ ПЕРВОИСТОЧНИКА, А ТАКЖЕ ВЛАДЕТЬ ПОЛЕЗНОЙ ИНФОРМАЦИЕЙ, ПОДПИСЫВАЙТЕСЬ НА НАШЕ СООБЩЕСТВО ВКОНТАКТЕ </a:t>
            </a:r>
            <a:br>
              <a:rPr lang="ru-RU" sz="2000" b="1" dirty="0" smtClean="0">
                <a:solidFill>
                  <a:schemeClr val="tx2"/>
                </a:solidFill>
              </a:rPr>
            </a:br>
            <a:endParaRPr lang="ru-RU" sz="2000" b="1" dirty="0">
              <a:solidFill>
                <a:schemeClr val="tx2"/>
              </a:solidFill>
            </a:endParaRPr>
          </a:p>
        </p:txBody>
      </p:sp>
      <p:pic>
        <p:nvPicPr>
          <p:cNvPr id="7" name="Изображение 10" descr="Описание: FNS_vizitka_for_rukovodstv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7582" y="162006"/>
            <a:ext cx="1334546" cy="1385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 descr="D:\image-18-03-24-09-22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4600" y="5250634"/>
            <a:ext cx="2376264" cy="2376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 descr="D:\image-18-03-24-09-22-1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564" y="5250634"/>
            <a:ext cx="2401208" cy="2401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Скругленный прямоугольник 4"/>
          <p:cNvSpPr/>
          <p:nvPr/>
        </p:nvSpPr>
        <p:spPr>
          <a:xfrm>
            <a:off x="260648" y="3347864"/>
            <a:ext cx="3124207" cy="4896544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894386" y="3682643"/>
            <a:ext cx="19728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latin typeface="+mj-lt"/>
                <a:ea typeface="+mj-ea"/>
                <a:cs typeface="+mj-cs"/>
              </a:rPr>
              <a:t>сообщество </a:t>
            </a:r>
            <a:r>
              <a:rPr lang="ru-RU" sz="1400" dirty="0" err="1">
                <a:latin typeface="+mj-lt"/>
                <a:ea typeface="+mj-ea"/>
                <a:cs typeface="+mj-cs"/>
              </a:rPr>
              <a:t>ВКонтакте</a:t>
            </a:r>
            <a:endParaRPr lang="ru-RU" sz="1400" dirty="0">
              <a:latin typeface="+mj-lt"/>
              <a:ea typeface="+mj-ea"/>
              <a:cs typeface="+mj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76672" y="4050305"/>
            <a:ext cx="280831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rgbClr val="008FFA"/>
                </a:solidFill>
                <a:latin typeface="+mj-lt"/>
                <a:ea typeface="+mj-ea"/>
                <a:cs typeface="+mj-cs"/>
              </a:rPr>
              <a:t>Межрайонная ИФНС России № 11 по ХМАО - Югре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2358" y="7668344"/>
            <a:ext cx="247693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latin typeface="+mj-lt"/>
                <a:ea typeface="+mj-ea"/>
                <a:cs typeface="+mj-cs"/>
              </a:rPr>
              <a:t>Самое актуальное здесь!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621265" y="3368658"/>
            <a:ext cx="3124207" cy="4896544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4196927" y="3742528"/>
            <a:ext cx="19728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latin typeface="+mj-lt"/>
                <a:ea typeface="+mj-ea"/>
                <a:cs typeface="+mj-cs"/>
              </a:rPr>
              <a:t>сообщество </a:t>
            </a:r>
            <a:r>
              <a:rPr lang="ru-RU" sz="1400" dirty="0" err="1">
                <a:latin typeface="+mj-lt"/>
                <a:ea typeface="+mj-ea"/>
                <a:cs typeface="+mj-cs"/>
              </a:rPr>
              <a:t>ВКонтакте</a:t>
            </a:r>
            <a:endParaRPr lang="ru-RU" sz="1400" dirty="0">
              <a:latin typeface="+mj-lt"/>
              <a:ea typeface="+mj-ea"/>
              <a:cs typeface="+mj-cs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014263" y="7668344"/>
            <a:ext cx="247693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latin typeface="+mj-lt"/>
                <a:ea typeface="+mj-ea"/>
                <a:cs typeface="+mj-cs"/>
              </a:rPr>
              <a:t>Самое актуальное здесь!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669148" y="4050305"/>
            <a:ext cx="30284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8FFA"/>
                </a:solidFill>
                <a:latin typeface="+mj-lt"/>
                <a:ea typeface="+mj-ea"/>
                <a:cs typeface="+mj-cs"/>
              </a:rPr>
              <a:t>УФНС </a:t>
            </a:r>
            <a:r>
              <a:rPr lang="ru-RU" sz="2400" b="1" dirty="0">
                <a:solidFill>
                  <a:srgbClr val="008FFA"/>
                </a:solidFill>
                <a:latin typeface="+mj-lt"/>
                <a:ea typeface="+mj-ea"/>
                <a:cs typeface="+mj-cs"/>
              </a:rPr>
              <a:t>России </a:t>
            </a:r>
            <a:r>
              <a:rPr lang="ru-RU" sz="2400" b="1" dirty="0" smtClean="0">
                <a:solidFill>
                  <a:srgbClr val="008FFA"/>
                </a:solidFill>
                <a:latin typeface="+mj-lt"/>
                <a:ea typeface="+mj-ea"/>
                <a:cs typeface="+mj-cs"/>
              </a:rPr>
              <a:t>по Ханты-Мансийскому АО - </a:t>
            </a:r>
            <a:r>
              <a:rPr lang="ru-RU" sz="2400" b="1" dirty="0">
                <a:solidFill>
                  <a:srgbClr val="008FFA"/>
                </a:solidFill>
                <a:latin typeface="+mj-lt"/>
                <a:ea typeface="+mj-ea"/>
                <a:cs typeface="+mj-cs"/>
              </a:rPr>
              <a:t>Югре</a:t>
            </a:r>
          </a:p>
        </p:txBody>
      </p:sp>
    </p:spTree>
    <p:extLst>
      <p:ext uri="{BB962C8B-B14F-4D97-AF65-F5344CB8AC3E}">
        <p14:creationId xmlns:p14="http://schemas.microsoft.com/office/powerpoint/2010/main" val="227984159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29</Words>
  <Application>Microsoft Office PowerPoint</Application>
  <PresentationFormat>Экран (4:3)</PresentationFormat>
  <Paragraphs>8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 ЧТОБЫ ЗНАТЬ НОВОЕ О НАЛОГАХ ИЗ ПЕРВОИСТОЧНИКА, А ТАКЖЕ ВЛАДЕТЬ ПОЛЕЗНОЙ ИНФОРМАЦИЕЙ, ПОДПИСЫВАЙТЕСЬ НА НАШЕ СООБЩЕСТВО ВКОНТАКТЕ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ЧТОБЫ ЗНАТЬ НОВОЕ О НАЛОГАХ ИЗ ПЕРВОИСТОЧНИКА,  А ТАКЖЕ ВЛАДЕТЬ ПОЛЕЗНОЙ ИНФОРМАЦИЕЙ, ПОДПИСЫВАЙТЕСЬ НА НАШЕ СООБЩЕСТВО ВКОНТАКТЕ:</dc:title>
  <dc:creator>Шуппе Татьяна Игоревна</dc:creator>
  <cp:lastModifiedBy>Велиева Наталья Алексеевна</cp:lastModifiedBy>
  <cp:revision>10</cp:revision>
  <cp:lastPrinted>2024-03-15T10:30:19Z</cp:lastPrinted>
  <dcterms:created xsi:type="dcterms:W3CDTF">2024-03-15T10:09:14Z</dcterms:created>
  <dcterms:modified xsi:type="dcterms:W3CDTF">2024-04-03T07:31:50Z</dcterms:modified>
</cp:coreProperties>
</file>